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10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52856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FD687F6B8161A6498109B8FB8ACCFFF5" ma:contentTypeVersion="2" ma:contentTypeDescription="새 문서를 만듭니다." ma:contentTypeScope="" ma:versionID="b1a197d9df048227a9a804636f942194">
  <xsd:schema xmlns:xsd="http://www.w3.org/2001/XMLSchema" xmlns:xs="http://www.w3.org/2001/XMLSchema" xmlns:p="http://schemas.microsoft.com/office/2006/metadata/properties" xmlns:ns3="0a09d2e5-1e63-44fc-95d6-9c98905e688e" targetNamespace="http://schemas.microsoft.com/office/2006/metadata/properties" ma:root="true" ma:fieldsID="384c71cf2c97ed0e2ddf2b2fcfa38013" ns3:_="">
    <xsd:import namespace="0a09d2e5-1e63-44fc-95d6-9c98905e688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09d2e5-1e63-44fc-95d6-9c98905e688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59BB3D5-F6C1-4928-8DB8-18E1B8B1BD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a09d2e5-1e63-44fc-95d6-9c98905e688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414D08-A79D-4E4C-94ED-C644A6E763B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A673023-7B49-4A98-B2FB-89EE10B668CA}">
  <ds:schemaRefs>
    <ds:schemaRef ds:uri="http://schemas.microsoft.com/office/2006/documentManagement/types"/>
    <ds:schemaRef ds:uri="http://www.w3.org/XML/1998/namespace"/>
    <ds:schemaRef ds:uri="http://purl.org/dc/elements/1.1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0a09d2e5-1e63-44fc-95d6-9c98905e688e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13</Words>
  <Application>Microsoft Office PowerPoint</Application>
  <PresentationFormat>사용자 지정</PresentationFormat>
  <Paragraphs>13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김가연</cp:lastModifiedBy>
  <cp:revision>3</cp:revision>
  <dcterms:created xsi:type="dcterms:W3CDTF">2023-06-11T14:46:34Z</dcterms:created>
  <dcterms:modified xsi:type="dcterms:W3CDTF">2023-06-11T14:55:27Z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0x010100FD687F6B8161A6498109B8FB8ACCFFF5</vt:lpwstr>
  </property>
</Properties>
</file>